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anose="020F0302020204030204" pitchFamily="34" charset="0"/>
      <p:regular r:id="rId11"/>
    </p:embeddedFont>
    <p:embeddedFont>
      <p:font typeface="Montserrat" pitchFamily="2" charset="77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951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Performance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7549"/>
            <a:ext cx="7556421" cy="259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Measuring, Monitoring, and Optimizing System Performance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Team Name :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Architechs</a:t>
            </a: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Subjects: Software Engineering (Operating System)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Team ID: SE(OS)-VI-T250</a:t>
            </a: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203" y="554474"/>
            <a:ext cx="7732395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System Performance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203" y="2117050"/>
            <a:ext cx="3765471" cy="3001804"/>
          </a:xfrm>
          <a:prstGeom prst="roundRect">
            <a:avLst>
              <a:gd name="adj" fmla="val 28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01395" y="2326243"/>
            <a:ext cx="25206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1395" y="2762250"/>
            <a:ext cx="3347085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Systematic evaluation of system resources, capabilities, and efficiency to understand performance characteristics.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246" y="2117050"/>
            <a:ext cx="3765471" cy="3001804"/>
          </a:xfrm>
          <a:prstGeom prst="roundRect">
            <a:avLst>
              <a:gd name="adj" fmla="val 28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68439" y="2326243"/>
            <a:ext cx="25206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8439" y="2762250"/>
            <a:ext cx="334708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bottlenecks and limitations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68439" y="3478054"/>
            <a:ext cx="334708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 performance baselines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68439" y="3871198"/>
            <a:ext cx="334708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Verify system meets SLAs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68439" y="4264342"/>
            <a:ext cx="3347085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Guide optimization and capacity planning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2203" y="5320427"/>
            <a:ext cx="7732395" cy="2356485"/>
          </a:xfrm>
          <a:prstGeom prst="roundRect">
            <a:avLst>
              <a:gd name="adj" fmla="val 3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01395" y="5529620"/>
            <a:ext cx="252067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Applicable Systems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01395" y="5965627"/>
            <a:ext cx="731400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Computer hardware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401395" y="6358771"/>
            <a:ext cx="731400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Operating systems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401395" y="6751915"/>
            <a:ext cx="731400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Networks, applications, services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01395" y="7145060"/>
            <a:ext cx="7314009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6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440" y="2908935"/>
            <a:ext cx="5976461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Performance Metrics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440" y="3788212"/>
            <a:ext cx="13299519" cy="3909060"/>
          </a:xfrm>
          <a:prstGeom prst="roundRect">
            <a:avLst>
              <a:gd name="adj" fmla="val 2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3060" y="3795832"/>
            <a:ext cx="13282851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64632" y="3917513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Category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295543" y="3917513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Metrics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722644" y="3917513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Description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73060" y="4343400"/>
            <a:ext cx="13282851" cy="851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64632" y="4465082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CPU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295543" y="4465082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Utilization, Load average, Context switches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722644" y="4465082"/>
            <a:ext cx="40432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processor capacity and workload efficiency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73060" y="5195173"/>
            <a:ext cx="13282851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64632" y="5316855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Memory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543" y="5316855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Usage, Page faults, Swap usage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722644" y="5316855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Evaluates memory availability and management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73060" y="5742742"/>
            <a:ext cx="13282851" cy="851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64632" y="5864423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Disk I/O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295543" y="5864423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IOPS, Throughput, Latency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9722644" y="5864423"/>
            <a:ext cx="4043243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storage system performance under load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673060" y="6594515"/>
            <a:ext cx="13282851" cy="5475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64632" y="6716197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5295543" y="6716197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Bandwidth, Packet loss, Latency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9722644" y="6716197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Measures network efficiency and reliability</a:t>
            </a:r>
            <a:endParaRPr lang="en-US" sz="1450" dirty="0"/>
          </a:p>
        </p:txBody>
      </p:sp>
      <p:sp>
        <p:nvSpPr>
          <p:cNvPr id="25" name="Shape 22"/>
          <p:cNvSpPr/>
          <p:nvPr/>
        </p:nvSpPr>
        <p:spPr>
          <a:xfrm>
            <a:off x="673060" y="7142083"/>
            <a:ext cx="13282851" cy="5475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864632" y="7263765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Application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5295543" y="7263765"/>
            <a:ext cx="40394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Response time, Throughput, Error rate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9722644" y="7263765"/>
            <a:ext cx="404324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Evaluates application performance and stability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696" y="513278"/>
            <a:ext cx="7837408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Analysis Methodology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696" y="1960007"/>
            <a:ext cx="933331" cy="14392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2943" y="2146578"/>
            <a:ext cx="288929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Requirements Definition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52943" y="2550200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performance goals and SLAs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352943" y="2914055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critical metrics and thresholds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96" y="3399234"/>
            <a:ext cx="933331" cy="14392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2943" y="3585805"/>
            <a:ext cx="398597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Instrumentation &amp; Data Collection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352943" y="3989427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monitoring tools to capture data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352943" y="4353282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Establish performance baselines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696" y="4838462"/>
            <a:ext cx="933331" cy="14392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52943" y="5025033"/>
            <a:ext cx="236517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&amp; Diagnosis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352943" y="5428655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patterns, anomalies, and bottlenecks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352943" y="5792510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Correlate events across system components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696" y="6277689"/>
            <a:ext cx="933331" cy="143922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352943" y="6464260"/>
            <a:ext cx="264318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Optimization &amp; Tuning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7352943" y="6867882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improvements and configuration changes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7352943" y="7231737"/>
            <a:ext cx="66241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Validate performance gains with testing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7726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Analysis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System-level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Linux: top, vmstat, iostat, sar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Windows: Performance Monitor, Resource Monitor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Cross-platform: htop, glances, Nagios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43590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Performance Monitoring (APM)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138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Relic, Datadog, AppDynamics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1357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Distributed tracing frameworks for microservices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0170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 analysis: Wireshark, iperf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4592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Database: explain plans, query analyzers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Profilers: CPU, memory, code execution profiling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661"/>
            <a:ext cx="9330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Testing Techniques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72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559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17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00763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system behavior under expected workload conditions to ensure reliability.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5172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513737" y="2559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517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Stress Testing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00763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system limits by applying workloads beyond capacity to find breaking points.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878860" y="42579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Endurance Testing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Assess system stability and memory leaks during extended operating periods.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2154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513737" y="42579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Spike Testing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470582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system response to sudden and extreme increases in load.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9135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78860" y="59561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Testing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40401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Verify performance across different hardware or resource configurations.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667" y="59135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513737" y="59561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165783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Benchmarking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65783" y="640401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 performance against industry standards or competitors for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41" y="729377"/>
            <a:ext cx="7884319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Performance Issues and Solutions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9841" y="2123956"/>
            <a:ext cx="7884319" cy="5376267"/>
          </a:xfrm>
          <a:prstGeom prst="roundRect">
            <a:avLst>
              <a:gd name="adj" fmla="val 14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7461" y="2131576"/>
            <a:ext cx="7868245" cy="5189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18198" y="2247067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Issue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444478" y="2247067"/>
            <a:ext cx="225504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Symptoms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066949" y="2247067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Solutions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37461" y="2650569"/>
            <a:ext cx="7868245" cy="8070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18198" y="2766060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CPU Bottleneck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444478" y="2766060"/>
            <a:ext cx="225504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CPU usage, process queuing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66949" y="2766060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optimization, parallelization, scaling up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7461" y="3457575"/>
            <a:ext cx="7868245" cy="8070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8198" y="3573066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Memory Leak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3444478" y="3573066"/>
            <a:ext cx="225504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Gradual ramp-up in memory usage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066949" y="3573066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review, memory profiling, app restart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37461" y="4264581"/>
            <a:ext cx="7868245" cy="8070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18198" y="4380071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Disk I/O Contention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3444478" y="4380071"/>
            <a:ext cx="225504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disk queue length, latency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066949" y="4380071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Caching, I/O scheduling, SSD upgrade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37461" y="5071586"/>
            <a:ext cx="7868245" cy="8070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18198" y="5187077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 Congestion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3444478" y="5187077"/>
            <a:ext cx="225504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Packet loss, increased latency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066949" y="5187077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QoS, bandwidth increase, protocol tuning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637461" y="5878592"/>
            <a:ext cx="7868245" cy="8070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818198" y="5994083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Database Slowdown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3444478" y="5994083"/>
            <a:ext cx="225504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Slow queries, high wait times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066949" y="5994083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Index optimization, query tuning, partitioning</a:t>
            </a:r>
            <a:endParaRPr lang="en-US" sz="1400" dirty="0"/>
          </a:p>
        </p:txBody>
      </p:sp>
      <p:sp>
        <p:nvSpPr>
          <p:cNvPr id="29" name="Shape 26"/>
          <p:cNvSpPr/>
          <p:nvPr/>
        </p:nvSpPr>
        <p:spPr>
          <a:xfrm>
            <a:off x="637461" y="6685598"/>
            <a:ext cx="7868245" cy="8070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818198" y="6801088"/>
            <a:ext cx="225885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Resource Starvation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3444478" y="6801088"/>
            <a:ext cx="225504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Service timeouts, errors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6066949" y="6801088"/>
            <a:ext cx="2258854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balancing, auto-scaling, resource allocation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076"/>
            <a:ext cx="9372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 and Future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89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 performance monitoring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alerting and thresholds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performance testing into CI/CD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Capacity planning and forecasting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7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 reviews and tuning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647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Trends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2289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AI-driven performance analysis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6711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analytics for proactive tuning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Cloud-native observability platforms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555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anomaly detection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997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kernel-level instrumentation (eBPF)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56474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 and intelligent analysis is key to maintaining optimal system operation and ensuring user satisfaction in evolving IT landscapes.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544</Words>
  <Application>Microsoft Macintosh PowerPoint</Application>
  <PresentationFormat>Custom</PresentationFormat>
  <Paragraphs>131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 Jasuja</cp:lastModifiedBy>
  <cp:revision>2</cp:revision>
  <dcterms:created xsi:type="dcterms:W3CDTF">2025-04-21T18:09:32Z</dcterms:created>
  <dcterms:modified xsi:type="dcterms:W3CDTF">2025-04-22T05:55:46Z</dcterms:modified>
</cp:coreProperties>
</file>